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5CC6331-996E-412E-8DE5-B430C9FDA962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  <p14:section name="Раздел без заголовка" id="{B1F4BFE8-8943-4848-986D-F2CE7AD5B4E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9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1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71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30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266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7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6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75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88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677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28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6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2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6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3365-AEB7-4560-A1FC-4239903B9CF9}" type="datetimeFigureOut">
              <a:rPr lang="ru-RU" smtClean="0"/>
              <a:t>18.02.2024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C276292-17DC-464F-9DF5-5AFF90F21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8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://detstvogid.ru/fgos-doshkolnogo-obrazovaniya/.html&amp;sa=D&amp;source=editors&amp;ust=1708286917938996&amp;usg=AOvVaw1dJO_rRvKSHFodimbxq9c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614" y="822960"/>
            <a:ext cx="9974643" cy="226278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работы педагога с детьми раннего возраста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2416" y="239746"/>
            <a:ext cx="10607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общеразвивающего вида с приоритетным осуществлением деятельности по художественно – эстетическому развитию воспитанников № 533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gas-kvas.com/uploads/posts/2023-01/1673548871_gas-kvas-com-p-deti-igrayut-v-detskom-sadu-risunok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1" y="4434840"/>
            <a:ext cx="8267893" cy="242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54404" y="3291841"/>
            <a:ext cx="4006532" cy="188030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Горбунова Александра Сергеевна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младшей группы «Солнышко»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497" y="624110"/>
            <a:ext cx="9822116" cy="128089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повышение профессиональной компетенции педагогов, работающих  с детьми раннего возраста.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497" y="1786128"/>
            <a:ext cx="6345936" cy="4724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Бытует мнение порой,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Что примитивней нет работы,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может справиться любой: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Какие в ясельках заботы?!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самом деле все не так,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Ведь ясли – это в мир дорога.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 важен в жизни первый шаг!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9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Зависит все от педагога!</a:t>
            </a:r>
            <a:endParaRPr lang="ru-RU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4x4photo.ru/wp-content/uploads/2023/08/c2f42bd7-c1b1-45c7-9d4f-077d1b0be7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55" y="1786128"/>
            <a:ext cx="3584321" cy="424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6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413" y="221774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новые программы, методики, разработаны развивающие технологии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fkniga.ru/media/product/04/KA-00483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78" y="2133600"/>
            <a:ext cx="2741067" cy="39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lovo-shop.ru/image/cache/data/product/1137474-1100x1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2" r="14423"/>
          <a:stretch/>
        </p:blipFill>
        <p:spPr bwMode="auto">
          <a:xfrm>
            <a:off x="4534772" y="2133600"/>
            <a:ext cx="2979735" cy="39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mg.chaconne.ru/img/3892735_8093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583" y="2133600"/>
            <a:ext cx="3138493" cy="395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3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101" y="560102"/>
            <a:ext cx="8911687" cy="128089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916" y="1231027"/>
            <a:ext cx="8915400" cy="3777622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Inter"/>
              </a:rPr>
              <a:t>Педагогическая система </a:t>
            </a:r>
            <a:r>
              <a:rPr lang="ru-RU" b="1" dirty="0" err="1">
                <a:solidFill>
                  <a:srgbClr val="000000"/>
                </a:solidFill>
                <a:latin typeface="Inter"/>
              </a:rPr>
              <a:t>Монтессори</a:t>
            </a:r>
            <a:endParaRPr lang="ru-RU" b="1" dirty="0">
              <a:solidFill>
                <a:srgbClr val="000000"/>
              </a:solidFill>
              <a:latin typeface="Inter"/>
            </a:endParaRPr>
          </a:p>
          <a:p>
            <a:r>
              <a:rPr lang="ru-RU" b="1" dirty="0"/>
              <a:t>Методика </a:t>
            </a:r>
            <a:r>
              <a:rPr lang="ru-RU" b="1" dirty="0" err="1"/>
              <a:t>Глена</a:t>
            </a:r>
            <a:r>
              <a:rPr lang="ru-RU" b="1" dirty="0"/>
              <a:t> </a:t>
            </a:r>
            <a:r>
              <a:rPr lang="ru-RU" b="1" dirty="0" err="1"/>
              <a:t>Домана</a:t>
            </a:r>
            <a:endParaRPr lang="ru-RU" b="1" dirty="0"/>
          </a:p>
          <a:p>
            <a:r>
              <a:rPr lang="ru-RU" b="1" dirty="0" err="1"/>
              <a:t>Вальдорфская</a:t>
            </a:r>
            <a:r>
              <a:rPr lang="ru-RU" b="1" dirty="0"/>
              <a:t> методика</a:t>
            </a:r>
          </a:p>
          <a:p>
            <a:r>
              <a:rPr lang="ru-RU" b="1" dirty="0"/>
              <a:t>Система Никитиных</a:t>
            </a:r>
          </a:p>
          <a:p>
            <a:r>
              <a:rPr lang="ru-RU" b="1" dirty="0"/>
              <a:t>Система воспитания Антона Макаренко</a:t>
            </a:r>
          </a:p>
          <a:p>
            <a:r>
              <a:rPr lang="ru-RU" b="1" dirty="0"/>
              <a:t>«Школа семи гномов»</a:t>
            </a:r>
          </a:p>
          <a:p>
            <a:endParaRPr lang="ru-RU" dirty="0"/>
          </a:p>
        </p:txBody>
      </p:sp>
      <p:pic>
        <p:nvPicPr>
          <p:cNvPr id="4098" name="Picture 2" descr="  Instagram  @children.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9" y="3675570"/>
            <a:ext cx="3072257" cy="307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  Instagram  @wished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134" y="56281"/>
            <a:ext cx="3577939" cy="306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  Instagram  @kartseva_evge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616" y="3270193"/>
            <a:ext cx="4635881" cy="34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1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5101" y="185198"/>
            <a:ext cx="10190387" cy="128089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Специфические особенности раннего детства предъявляют к воспитателю массу требований.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556" y="1466088"/>
            <a:ext cx="11135932" cy="1478280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1.​  Воспитателю необходимы 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искренность и непосредственность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в отношении с детьми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2.​ Крайне важны 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позитивное принятие и доброжелательность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3.​ Важным условием педагогического общения с маленькими детьми является </a:t>
            </a:r>
            <a:r>
              <a:rPr lang="ru-RU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эмпатия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т.е. сочувствие и сопереживание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6" name="Picture 2" descr="https://gas-kvas.com/uploads/posts/2023-02/1676697093_gas-kvas-com-p-kartinka-gruppi-detskogo-sada-risunok-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784" y="2571715"/>
            <a:ext cx="5089719" cy="42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6813" y="93758"/>
            <a:ext cx="8911687" cy="128089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Какие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изменения могут происходить в поведении ребенка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972" y="1374648"/>
            <a:ext cx="5878132" cy="377762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ниженный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фон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настроения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нежелание вступать 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Агрессия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аутоагрессия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тремление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обратить на себя внимание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Провокация взрослого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дистанции в общении со взрослыми. «Прилипчивость» 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взрослому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Соматические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</a:t>
            </a:r>
            <a:endParaRPr lang="ru-RU" dirty="0"/>
          </a:p>
        </p:txBody>
      </p:sp>
      <p:pic>
        <p:nvPicPr>
          <p:cNvPr id="1026" name="Picture 2" descr="https://kidsbebus.ru/wp-content/uploads/5/c/d/5cd6440a43414d1641c360845d1904d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36" y="910427"/>
            <a:ext cx="4437117" cy="296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ordicparenting.dk/wp-content/uploads/2017/06/shutterstock_6404007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19" y="3946181"/>
            <a:ext cx="3476352" cy="27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39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821" y="212630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Развитие детей раннего возраста в различных видах деятельности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828" y="159410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 соответствии с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ФГОС дошкольного образования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основными видами деятельности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детей раннего возраста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являются: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предметная деятельность и игры с составными и динамическими игрушками;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экспериментирование с материалами и веществами (песок, вода, тесто и пр.);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общение с взрослым;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совместные игры со сверстниками под руководством взрослого;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самообслуживание и действия с бытовыми предметами-орудиями (ложка, совок, лопатка и пр.);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восприятие смысла музыки, сказок, стихов, рассматривание картинок;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двигательная активность.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9828" y="4471857"/>
            <a:ext cx="8996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организуемая деятельность должна быть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событийна (связана с каким-либо событием из личного опыта);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ритмична (двигательная и умственная деятельность должны чередоваться);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процессуальна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(развитие навыков в бытовых и игровых процессах).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3812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4540" y="332232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Таким образом, при организации взаимодействия педагога с детьми раннего возраста необходимо: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включать несколько различных видов деятельности, которые последовательно сменяют друг друга;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организовать деятельность так, чтобы избежать возникновения переутомления у малышей;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— обогащать личный опыт детей в бытовых и игровых процессах.</a:t>
            </a:r>
            <a:endParaRPr lang="ru-RU" dirty="0"/>
          </a:p>
        </p:txBody>
      </p:sp>
      <p:pic>
        <p:nvPicPr>
          <p:cNvPr id="2050" name="Picture 2" descr="https://catherineasquithgallery.com/uploads/posts/2021-03/1614582450_83-p-detskii-sad-na-belom-fone-1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1"/>
          <a:stretch/>
        </p:blipFill>
        <p:spPr bwMode="auto">
          <a:xfrm>
            <a:off x="1444752" y="2488025"/>
            <a:ext cx="9363456" cy="417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6377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</TotalTime>
  <Words>210</Words>
  <Application>Microsoft Office PowerPoint</Application>
  <PresentationFormat>Широкоэкранный</PresentationFormat>
  <Paragraphs>38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Inter</vt:lpstr>
      <vt:lpstr>Times New Roman</vt:lpstr>
      <vt:lpstr>Wingdings 3</vt:lpstr>
      <vt:lpstr>Легкий дым</vt:lpstr>
      <vt:lpstr>Особенности работы педагога с детьми раннего возраста</vt:lpstr>
      <vt:lpstr>Цель: повышение профессиональной компетенции педагогов, работающих  с детьми раннего возраста. </vt:lpstr>
      <vt:lpstr>Созданы новые программы, методики, разработаны развивающие технологии</vt:lpstr>
      <vt:lpstr>Методики:</vt:lpstr>
      <vt:lpstr>Специфические особенности раннего детства предъявляют к воспитателю массу требований.</vt:lpstr>
      <vt:lpstr>Какие изменения могут происходить в поведении ребенка</vt:lpstr>
      <vt:lpstr>Развитие детей раннего возраста в различных видах деятельности 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педагога с детьми раннего возраста</dc:title>
  <dc:creator>Учетная запись Майкрософт</dc:creator>
  <cp:lastModifiedBy>Учетная запись Майкрософт</cp:lastModifiedBy>
  <cp:revision>8</cp:revision>
  <dcterms:created xsi:type="dcterms:W3CDTF">2024-02-12T16:35:41Z</dcterms:created>
  <dcterms:modified xsi:type="dcterms:W3CDTF">2024-02-18T19:21:50Z</dcterms:modified>
</cp:coreProperties>
</file>